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jpg"/><Relationship Id="rId5" Type="http://schemas.openxmlformats.org/officeDocument/2006/relationships/image" Target="../media/image3.jpg"/><Relationship Id="rId6" Type="http://schemas.openxmlformats.org/officeDocument/2006/relationships/image" Target="../media/image6.jpg"/><Relationship Id="rId7" Type="http://schemas.openxmlformats.org/officeDocument/2006/relationships/image" Target="../media/image4.jpg"/><Relationship Id="rId8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Google Shape;486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Google Shape;493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Google Shape;500;p27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Google Shape;512;p27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Google Shape;539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Google Shape;55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Google Shape;565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Google Shape;578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Google Shape;597;p31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Google Shape;609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Google Shape;622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Google Shape;640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Google Shape;655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2" name="Google Shape;712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9" name="Google Shape;719;p3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Google Shape;726;p3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8" name="Google Shape;738;p3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Google Shape;748;p37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Google Shape;34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